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1" r:id="rId2"/>
    <p:sldId id="392" r:id="rId3"/>
    <p:sldId id="393" r:id="rId4"/>
    <p:sldId id="394" r:id="rId5"/>
    <p:sldId id="395" r:id="rId6"/>
    <p:sldId id="396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707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3EC8497D-AA93-4ED0-BB52-CBDCC9E28E2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00D105C0-DCE5-425F-84AA-E377B4085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3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769" tIns="46885" rIns="93769" bIns="468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769" tIns="46885" rIns="93769" bIns="46885" rtlCol="0"/>
          <a:lstStyle>
            <a:lvl1pPr algn="r">
              <a:defRPr sz="1200"/>
            </a:lvl1pPr>
          </a:lstStyle>
          <a:p>
            <a:fld id="{5EE4E873-D57D-4BA8-B839-0E43F3C6897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9" tIns="46885" rIns="93769" bIns="468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769" tIns="46885" rIns="93769" bIns="468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769" tIns="46885" rIns="93769" bIns="468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769" tIns="46885" rIns="93769" bIns="46885" rtlCol="0" anchor="b"/>
          <a:lstStyle>
            <a:lvl1pPr algn="r">
              <a:defRPr sz="1200"/>
            </a:lvl1pPr>
          </a:lstStyle>
          <a:p>
            <a:fld id="{57A97C5C-7AA0-48FF-B922-68E6CF446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7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7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0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7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4173-6416-48A1-9E9A-5D295366E9D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747B-F203-424B-8B71-35BCCE0F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2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lavstroi-spb.ru/ten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lavstroi-spb.ru/tend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lavstroi-spb.ru/tend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84482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участия в тендерах Главстрой-СПб специализированный застройщик Вам необходимо скачать и заполнить формы квалификационной анкеты и приложений к ней, которые доступны по ссылке для скачивания на странице «Тендеры» официального сайта по адресу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.glavstroi-spb.ru/</a:t>
            </a:r>
            <a:r>
              <a:rPr lang="ru-RU" u="sng" dirty="0" err="1">
                <a:hlinkClick r:id="rId2"/>
              </a:rPr>
              <a:t>tenders</a:t>
            </a:r>
            <a:r>
              <a:rPr lang="ru-RU" u="sng" dirty="0">
                <a:hlinkClick r:id="rId2"/>
              </a:rPr>
              <a:t>/</a:t>
            </a:r>
            <a:endParaRPr lang="ru-RU" dirty="0"/>
          </a:p>
          <a:p>
            <a:pPr algn="just"/>
            <a:r>
              <a:rPr lang="ru-RU" dirty="0"/>
              <a:t> 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598"/>
            <a:ext cx="9144000" cy="463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89" r="23225" b="38800"/>
          <a:stretch/>
        </p:blipFill>
        <p:spPr>
          <a:xfrm>
            <a:off x="899592" y="3068960"/>
            <a:ext cx="6984776" cy="314781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9209" y="476672"/>
            <a:ext cx="822960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Автоматизированная загрузка квалификационных документов для участия в тендерах ООО «Главстрой-СПб специализированный застройщик»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83133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Скачать анкету и приложения к ней на </a:t>
            </a:r>
            <a:r>
              <a:rPr lang="ru-RU" dirty="0"/>
              <a:t>странице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.glavstroi-spb.ru/</a:t>
            </a:r>
            <a:r>
              <a:rPr lang="ru-RU" u="sng" dirty="0" err="1">
                <a:hlinkClick r:id="rId2"/>
              </a:rPr>
              <a:t>tenders</a:t>
            </a:r>
            <a:endParaRPr lang="ru-RU" dirty="0"/>
          </a:p>
          <a:p>
            <a:pPr algn="just"/>
            <a:r>
              <a:rPr lang="ru-RU" dirty="0" smtClean="0"/>
              <a:t>путем нажатия кнопки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598"/>
            <a:ext cx="9144000" cy="463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4013" t="43000" r="59450" b="50000"/>
          <a:stretch/>
        </p:blipFill>
        <p:spPr>
          <a:xfrm>
            <a:off x="755576" y="2541966"/>
            <a:ext cx="2818238" cy="671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5588" t="29000" r="35825" b="61200"/>
          <a:stretch/>
        </p:blipFill>
        <p:spPr>
          <a:xfrm>
            <a:off x="760438" y="4725144"/>
            <a:ext cx="5774258" cy="82489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1547664" y="3356992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9209" y="476672"/>
            <a:ext cx="822960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Автоматизированная загрузка квалификационных документов для участия в тендерах ООО «Главстрой-СПб специализированный застройщик»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844824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</a:t>
            </a:r>
            <a:r>
              <a:rPr lang="ru-RU" dirty="0" smtClean="0"/>
              <a:t>. Заполнить анкету в формате </a:t>
            </a:r>
            <a:r>
              <a:rPr lang="en-US" dirty="0" smtClean="0"/>
              <a:t>excel</a:t>
            </a:r>
            <a:r>
              <a:rPr lang="ru-RU" dirty="0" smtClean="0"/>
              <a:t>, </a:t>
            </a:r>
            <a:r>
              <a:rPr lang="ru-RU" dirty="0"/>
              <a:t>подготовить приложения к анкете в формате </a:t>
            </a:r>
            <a:r>
              <a:rPr lang="en-US" dirty="0" smtClean="0"/>
              <a:t>.</a:t>
            </a:r>
            <a:r>
              <a:rPr lang="ru-RU" dirty="0" err="1" smtClean="0"/>
              <a:t>pdf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ru-RU" b="1" dirty="0"/>
              <a:t>Обращаем Ваше внимание, что документы </a:t>
            </a:r>
            <a:r>
              <a:rPr lang="ru-RU" b="1" dirty="0" smtClean="0"/>
              <a:t>должны </a:t>
            </a:r>
            <a:r>
              <a:rPr lang="ru-RU" b="1" dirty="0"/>
              <a:t>быть оформлены строго по установленным формам, заполнены в полном объёме </a:t>
            </a:r>
            <a:r>
              <a:rPr lang="ru-RU" b="1" i="1" dirty="0"/>
              <a:t>(в </a:t>
            </a:r>
            <a:r>
              <a:rPr lang="ru-RU" b="1" i="1" dirty="0" err="1"/>
              <a:t>т.ч</a:t>
            </a:r>
            <a:r>
              <a:rPr lang="ru-RU" b="1" i="1" dirty="0"/>
              <a:t>. проставлены отметки «ДА» в анкете на листах </a:t>
            </a:r>
            <a:r>
              <a:rPr lang="ru-RU" b="1" i="1" dirty="0" smtClean="0"/>
              <a:t>5-8 </a:t>
            </a:r>
            <a:r>
              <a:rPr lang="ru-RU" b="1" i="1" dirty="0"/>
              <a:t>«специализация», согласно направлениям деятельности компании и при условии наличия опыта выполнения указанных видов </a:t>
            </a:r>
            <a:r>
              <a:rPr lang="ru-RU" b="1" i="1" dirty="0" smtClean="0"/>
              <a:t>работ. При выборе специализации на листе 8 (маркетинг) необходимо проставить отметку «ДА» по всему блоку)</a:t>
            </a:r>
            <a:r>
              <a:rPr lang="ru-RU" b="1" dirty="0" smtClean="0"/>
              <a:t>.</a:t>
            </a:r>
            <a:endParaRPr lang="ru-RU" b="1" dirty="0"/>
          </a:p>
          <a:p>
            <a:pPr lvl="0" algn="just"/>
            <a:r>
              <a:rPr lang="ru-RU" b="1" dirty="0" smtClean="0"/>
              <a:t>Документы в приложении к анкете должны быть подписаны </a:t>
            </a:r>
            <a:r>
              <a:rPr lang="ru-RU" b="1" dirty="0"/>
              <a:t>руководителем </a:t>
            </a:r>
            <a:r>
              <a:rPr lang="ru-RU" b="1" dirty="0" smtClean="0"/>
              <a:t>и </a:t>
            </a:r>
            <a:r>
              <a:rPr lang="ru-RU" b="1" dirty="0"/>
              <a:t>заверены печатью организации.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598"/>
            <a:ext cx="9144000" cy="46397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9209" y="476672"/>
            <a:ext cx="822960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Автоматизированная загрузка квалификационных документов для участия в тендерах ООО «Главстрой-СПб специализированный застройщик»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84482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3</a:t>
            </a:r>
            <a:r>
              <a:rPr lang="ru-RU" dirty="0" smtClean="0"/>
              <a:t>. Загрузить документы в базу Тендерного отдела при помощи пользовательской формы на странице «Тендеры»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.glavstroi-spb.ru/</a:t>
            </a:r>
            <a:r>
              <a:rPr lang="ru-RU" u="sng" dirty="0" err="1" smtClean="0">
                <a:hlinkClick r:id="rId2"/>
              </a:rPr>
              <a:t>tenders</a:t>
            </a:r>
            <a:r>
              <a:rPr lang="ru-RU" dirty="0" smtClean="0"/>
              <a:t> официального сайта </a:t>
            </a:r>
            <a:r>
              <a:rPr lang="ru-RU" dirty="0"/>
              <a:t>ООО «Главстрой-СПб специализированный застройщик»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3.1 Для вызова пользовательской формы нажать на кнопку «Отправить заполненную анкету с приложениями»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598"/>
            <a:ext cx="9144000" cy="463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3226" t="33200" r="50000" b="48600"/>
          <a:stretch/>
        </p:blipFill>
        <p:spPr>
          <a:xfrm>
            <a:off x="755575" y="3597387"/>
            <a:ext cx="5021133" cy="19198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9209" y="476672"/>
            <a:ext cx="822960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Автоматизированная загрузка квалификационных документов для участия в тендерах ООО «Главстрой-СПб специализированный застройщик»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84482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3.2 Заполнить пользовательскую форму, прикрепить для загрузки все необходимые документы путем нажатия кнопок «Загрузить файл»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598"/>
            <a:ext cx="9144000" cy="463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137" t="17856" r="29126" b="31501"/>
          <a:stretch/>
        </p:blipFill>
        <p:spPr>
          <a:xfrm>
            <a:off x="899592" y="2492896"/>
            <a:ext cx="5472608" cy="373527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9209" y="476672"/>
            <a:ext cx="822960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</a:rPr>
              <a:t>Автоматизированная загрузка квалификационных документов для участия в тендерах ООО «Главстрой-СПб специализированный застройщик»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340768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3.3 После прикрепления файлов нажать кнопку «Отправить документы»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После этого на адрес электронной почты, указанный в поле «</a:t>
            </a:r>
            <a:r>
              <a:rPr lang="en-US" dirty="0" smtClean="0"/>
              <a:t>Email</a:t>
            </a:r>
            <a:r>
              <a:rPr lang="ru-RU" dirty="0" smtClean="0"/>
              <a:t>» пользовательской формы, придет присвоенный анкете идентификационный номер. </a:t>
            </a:r>
            <a:r>
              <a:rPr lang="en-US" dirty="0" smtClean="0"/>
              <a:t>ID-</a:t>
            </a:r>
            <a:r>
              <a:rPr lang="ru-RU" dirty="0" smtClean="0"/>
              <a:t>номер необходимо сообщить сотруднику тендерного отдела при последующей подаче заявок на тендер.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598"/>
            <a:ext cx="9144000" cy="463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738" t="44399" r="29525" b="13601"/>
          <a:stretch/>
        </p:blipFill>
        <p:spPr>
          <a:xfrm>
            <a:off x="827584" y="1700808"/>
            <a:ext cx="4608512" cy="260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8739" t="47200" r="33462" b="45800"/>
          <a:stretch/>
        </p:blipFill>
        <p:spPr>
          <a:xfrm>
            <a:off x="353006" y="5733256"/>
            <a:ext cx="5776823" cy="60175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9209" y="476672"/>
            <a:ext cx="8229600" cy="52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Автоматизированная загрузка квалификационных документов для участия в тендерах ООО «Главстрой-СПб специализированный застройщик»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</TotalTime>
  <Words>341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Накладные расходы ГК «Ленстройтрест»</dc:title>
  <dc:creator>Романова Мария Евгеньевна</dc:creator>
  <cp:lastModifiedBy>Полянских Ольга Александровна</cp:lastModifiedBy>
  <cp:revision>329</cp:revision>
  <cp:lastPrinted>2019-11-05T09:10:55Z</cp:lastPrinted>
  <dcterms:created xsi:type="dcterms:W3CDTF">2014-02-24T06:10:18Z</dcterms:created>
  <dcterms:modified xsi:type="dcterms:W3CDTF">2021-12-21T13:57:11Z</dcterms:modified>
</cp:coreProperties>
</file>